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HelveticaNeue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f8590252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f8590252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f8590252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f8590252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f8590252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f8590252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f8590252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f8590252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f8590252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f8590252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f8590252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f8590252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f8590252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f8590252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f8590252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f8590252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f8590252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f8590252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f8590252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f8590252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f5d772d2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f5d772d2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8590252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8590252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f8590252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f8590252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f8590252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f8590252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f8590252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f8590252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f8590252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f8590252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f8590252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f8590252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f8590252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f8590252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f8590252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f8590252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f8590252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f8590252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f8590252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f8590252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f859025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f859025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f8590252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f8590252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f8590252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f8590252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f8590252b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f8590252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f8590252b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f8590252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f8590252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f8590252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f8590252b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f8590252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f8590252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f8590252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f8590252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df8590252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8590252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8590252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f8590252b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f8590252b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f8590252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f8590252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f8590252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df8590252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f8590252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f8590252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f8590252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f8590252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f8590252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f8590252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f8590252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f8590252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8590252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f8590252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500" y="213325"/>
            <a:ext cx="3169001" cy="316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0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1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-340" r="339" t="0"/>
          <a:stretch/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6" name="Google Shape;34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4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4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6" name="Google Shape;3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5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6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6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7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6" name="Google Shape;39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6" name="Google Shape;40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9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6" name="Google Shape;41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0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6" name="Google Shape;4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1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6" name="Google Shape;43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2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2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1" y="1025775"/>
            <a:ext cx="2193674" cy="21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2872150" y="688725"/>
            <a:ext cx="3384900" cy="33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2987550" y="3382325"/>
            <a:ext cx="31689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62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775" y="3447488"/>
            <a:ext cx="358374" cy="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3395150" y="3395825"/>
            <a:ext cx="28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Update your profile picture with this frame from U.S. Department of Health and Human Services.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750" y="1025775"/>
            <a:ext cx="2193674" cy="2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